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내지 레이아웃 변경 예시" id="{272F9881-FD19-F646-A6E5-89C2135D53A3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3" userDrawn="1">
          <p15:clr>
            <a:srgbClr val="A4A3A4"/>
          </p15:clr>
        </p15:guide>
        <p15:guide id="2" orient="horz" pos="1688" userDrawn="1">
          <p15:clr>
            <a:srgbClr val="A4A3A4"/>
          </p15:clr>
        </p15:guide>
        <p15:guide id="3" orient="horz" pos="1938" userDrawn="1">
          <p15:clr>
            <a:srgbClr val="A4A3A4"/>
          </p15:clr>
        </p15:guide>
        <p15:guide id="4" pos="18267" userDrawn="1">
          <p15:clr>
            <a:srgbClr val="A4A3A4"/>
          </p15:clr>
        </p15:guide>
        <p15:guide id="5" pos="781" userDrawn="1">
          <p15:clr>
            <a:srgbClr val="A4A3A4"/>
          </p15:clr>
        </p15:guide>
        <p15:guide id="6" pos="9241" userDrawn="1">
          <p15:clr>
            <a:srgbClr val="A4A3A4"/>
          </p15:clr>
        </p15:guide>
        <p15:guide id="7" pos="9830" userDrawn="1">
          <p15:clr>
            <a:srgbClr val="A4A3A4"/>
          </p15:clr>
        </p15:guide>
        <p15:guide id="8" orient="horz" pos="4137" userDrawn="1">
          <p15:clr>
            <a:srgbClr val="A4A3A4"/>
          </p15:clr>
        </p15:guide>
        <p15:guide id="9" orient="horz" pos="24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/>
    <p:restoredTop sz="94684"/>
  </p:normalViewPr>
  <p:slideViewPr>
    <p:cSldViewPr snapToGrid="0" showGuides="1">
      <p:cViewPr>
        <p:scale>
          <a:sx n="31" d="100"/>
          <a:sy n="31" d="100"/>
        </p:scale>
        <p:origin x="3872" y="-1544"/>
      </p:cViewPr>
      <p:guideLst>
        <p:guide orient="horz" pos="3843"/>
        <p:guide orient="horz" pos="1688"/>
        <p:guide orient="horz" pos="1938"/>
        <p:guide pos="18267"/>
        <p:guide pos="781"/>
        <p:guide pos="9241"/>
        <p:guide pos="9830"/>
        <p:guide orient="horz" pos="4137"/>
        <p:guide orient="horz" pos="24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F6C6969-9F1D-FE32-65EA-8CAD2E759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253235" cy="428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27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81" userDrawn="1">
          <p15:clr>
            <a:srgbClr val="FBAE40"/>
          </p15:clr>
        </p15:guide>
        <p15:guide id="2" pos="95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38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11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649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5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38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42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36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454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43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39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A0D2B7-60EC-8B4C-A319-AB5509EB1865}" type="datetimeFigureOut">
              <a:rPr kumimoji="1" lang="ko-KR" altLang="en-US" smtClean="0"/>
              <a:t>2024. 11. 24.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C01B9-D3A0-F24E-815E-97CE074ECE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42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535" userDrawn="1">
          <p15:clr>
            <a:srgbClr val="F26B43"/>
          </p15:clr>
        </p15:guide>
        <p15:guide id="2" orient="horz" pos="134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EA09A-EEB8-E108-218B-B85E04BC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7BE576-1694-024A-9376-6948ABC3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6" y="0"/>
            <a:ext cx="28282900" cy="5143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4757C-0638-794A-B71F-C3C1589F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807" y="35208007"/>
            <a:ext cx="14617700" cy="5511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2C04B0-8A7E-3643-8E17-3AE6EEDED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7" y="6292850"/>
            <a:ext cx="14706600" cy="11785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59A5C8-ABAB-AD40-A6DF-6B523DAF7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07" y="18078450"/>
            <a:ext cx="14706600" cy="7315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F473A1-9678-C846-B25F-305AE80C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7" y="25704800"/>
            <a:ext cx="14706600" cy="8851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067E209-0D11-014A-BFD0-891F6607A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07" y="35565412"/>
            <a:ext cx="14706600" cy="35814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AF6A05-F312-9943-9972-C373E6B48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7606" y="6323950"/>
            <a:ext cx="14617700" cy="117856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F32C9C8-3043-A449-B0D7-270F46845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7606" y="18109550"/>
            <a:ext cx="146177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</TotalTime>
  <Words>0</Words>
  <Application>Microsoft Macintosh PowerPoint</Application>
  <PresentationFormat>사용자 지정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맹승주/HR마케팅4팀/NHR</dc:creator>
  <cp:lastModifiedBy>유현호</cp:lastModifiedBy>
  <cp:revision>11</cp:revision>
  <dcterms:created xsi:type="dcterms:W3CDTF">2024-11-07T02:17:48Z</dcterms:created>
  <dcterms:modified xsi:type="dcterms:W3CDTF">2024-11-24T12:45:46Z</dcterms:modified>
</cp:coreProperties>
</file>